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633B"/>
    <a:srgbClr val="F23EC3"/>
    <a:srgbClr val="9966FF"/>
    <a:srgbClr val="3FDC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6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56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11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164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527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26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575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94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502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4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016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929B9-3E7F-4C27-86D7-B56B8BD9DC19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32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88325" y="1759789"/>
            <a:ext cx="621964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	Learners agree......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The course meets their needs 			Satisfaction:	98.2%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They receive the support required to progress		Satisfaction:	96.7%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Treated fairly by Skills for Work staff			Satisfaction	98.2%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Lessons and training sessions are delivered in a way that helps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                 building on existing knowledge			Satisfaction	97.5%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Learners are given regular feedback to help them improve	Satisfaction	96.3%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The course is preparing me for what I want to do next		Satisfaction	97.5%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Access to resources to do well on their course		Satisfaction	96.7%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Skills for Work has created a safe, disciplined and positive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                 environment  to learn 			Satisfaction	100%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Able to give views about things that affect them and feel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                 listened to				Satisfaction	98.8%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Well informed by Skills for Work about the career choices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available and understand what is needed to do to succeed	Satisfaction	93.3%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97.3% customer satisfaction rate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6204"/>
            <a:ext cx="12192000" cy="14138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0221" y="1390457"/>
            <a:ext cx="898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Community Learning &amp; Adult Skills Service (CLASS) Feedback 2023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82550" y="5422313"/>
            <a:ext cx="1786947" cy="1163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98" y="5644173"/>
            <a:ext cx="1856106" cy="1008230"/>
          </a:xfrm>
          <a:prstGeom prst="rect">
            <a:avLst/>
          </a:prstGeom>
          <a:noFill/>
        </p:spPr>
      </p:pic>
      <p:pic>
        <p:nvPicPr>
          <p:cNvPr id="10" name="Picture 4" descr="See the source imag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6453" y="5489070"/>
            <a:ext cx="1881517" cy="1163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423" y="5489070"/>
            <a:ext cx="2425484" cy="1129031"/>
          </a:xfrm>
          <a:prstGeom prst="rect">
            <a:avLst/>
          </a:prstGeom>
        </p:spPr>
      </p:pic>
      <p:sp>
        <p:nvSpPr>
          <p:cNvPr id="12" name="Oval Callout 11"/>
          <p:cNvSpPr/>
          <p:nvPr/>
        </p:nvSpPr>
        <p:spPr>
          <a:xfrm>
            <a:off x="1949014" y="2940079"/>
            <a:ext cx="1985913" cy="948906"/>
          </a:xfrm>
          <a:prstGeom prst="wedgeEllipseCallout">
            <a:avLst>
              <a:gd name="adj1" fmla="val -60456"/>
              <a:gd name="adj2" fmla="val -85346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loud Callout 12"/>
          <p:cNvSpPr/>
          <p:nvPr/>
        </p:nvSpPr>
        <p:spPr>
          <a:xfrm>
            <a:off x="2442795" y="1969713"/>
            <a:ext cx="2074653" cy="903518"/>
          </a:xfrm>
          <a:prstGeom prst="cloud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Explosion 2 13"/>
          <p:cNvSpPr/>
          <p:nvPr/>
        </p:nvSpPr>
        <p:spPr>
          <a:xfrm>
            <a:off x="0" y="2974949"/>
            <a:ext cx="2079160" cy="1568663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ular Callout 14"/>
          <p:cNvSpPr/>
          <p:nvPr/>
        </p:nvSpPr>
        <p:spPr>
          <a:xfrm>
            <a:off x="429623" y="2332991"/>
            <a:ext cx="2104845" cy="742638"/>
          </a:xfrm>
          <a:prstGeom prst="wedgeRoundRectCallout">
            <a:avLst>
              <a:gd name="adj1" fmla="val -51571"/>
              <a:gd name="adj2" fmla="val 78931"/>
              <a:gd name="adj3" fmla="val 16667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5-Point Star 15"/>
          <p:cNvSpPr/>
          <p:nvPr/>
        </p:nvSpPr>
        <p:spPr>
          <a:xfrm>
            <a:off x="3387928" y="2201067"/>
            <a:ext cx="2303445" cy="187318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Cloud Callout 16"/>
          <p:cNvSpPr/>
          <p:nvPr/>
        </p:nvSpPr>
        <p:spPr>
          <a:xfrm>
            <a:off x="288959" y="4031325"/>
            <a:ext cx="1758027" cy="1101880"/>
          </a:xfrm>
          <a:prstGeom prst="cloudCallout">
            <a:avLst>
              <a:gd name="adj1" fmla="val 60621"/>
              <a:gd name="adj2" fmla="val -6667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372698" y="1923691"/>
            <a:ext cx="1856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You said……</a:t>
            </a:r>
          </a:p>
        </p:txBody>
      </p:sp>
      <p:sp>
        <p:nvSpPr>
          <p:cNvPr id="19" name="Explosion 1 18"/>
          <p:cNvSpPr/>
          <p:nvPr/>
        </p:nvSpPr>
        <p:spPr>
          <a:xfrm>
            <a:off x="3605202" y="3580291"/>
            <a:ext cx="1674164" cy="1434105"/>
          </a:xfrm>
          <a:prstGeom prst="irregularSeal1">
            <a:avLst/>
          </a:prstGeom>
          <a:solidFill>
            <a:srgbClr val="3FDCF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7-Point Star 19"/>
          <p:cNvSpPr/>
          <p:nvPr/>
        </p:nvSpPr>
        <p:spPr>
          <a:xfrm>
            <a:off x="2038094" y="3933706"/>
            <a:ext cx="1807754" cy="1080689"/>
          </a:xfrm>
          <a:prstGeom prst="star7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590220" y="2264751"/>
            <a:ext cx="17556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Friendly environment and relaxed learning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50168" y="2066391"/>
            <a:ext cx="20427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 outreach, assessment and feedback, good quality teaching and learning resources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89869" y="2993342"/>
            <a:ext cx="1791105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latin typeface="Arial Black" panose="020B0A04020102020204" pitchFamily="34" charset="0"/>
              </a:rPr>
              <a:t>My tutor is amazing, she is inspiring &amp; makes you believe you can achieve anything </a:t>
            </a:r>
          </a:p>
        </p:txBody>
      </p:sp>
      <p:sp>
        <p:nvSpPr>
          <p:cNvPr id="30" name="TextBox 29"/>
          <p:cNvSpPr txBox="1"/>
          <p:nvPr/>
        </p:nvSpPr>
        <p:spPr>
          <a:xfrm rot="21216312">
            <a:off x="3962567" y="3989487"/>
            <a:ext cx="10325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latin typeface="Arial Narrow" panose="020B0606020202030204" pitchFamily="34" charset="0"/>
              </a:rPr>
              <a:t>explains things in a way that is easy to understand</a:t>
            </a:r>
          </a:p>
        </p:txBody>
      </p:sp>
      <p:sp>
        <p:nvSpPr>
          <p:cNvPr id="31" name="TextBox 30"/>
          <p:cNvSpPr txBox="1"/>
          <p:nvPr/>
        </p:nvSpPr>
        <p:spPr>
          <a:xfrm rot="21134081">
            <a:off x="495167" y="3368789"/>
            <a:ext cx="12410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I got the confidence to get a job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95167" y="4174961"/>
            <a:ext cx="15023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000" dirty="0"/>
              <a:t>The support for skills for work is outstanding. They have made this journey so easy and enjoyable for me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450168" y="4021496"/>
            <a:ext cx="1019923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000" dirty="0"/>
          </a:p>
          <a:p>
            <a:pPr algn="ctr"/>
            <a:r>
              <a:rPr lang="en-GB" sz="1100" dirty="0"/>
              <a:t>Good lesson resources in class </a:t>
            </a:r>
          </a:p>
        </p:txBody>
      </p:sp>
      <p:sp>
        <p:nvSpPr>
          <p:cNvPr id="35" name="Oval Callout 34"/>
          <p:cNvSpPr/>
          <p:nvPr/>
        </p:nvSpPr>
        <p:spPr>
          <a:xfrm>
            <a:off x="3399583" y="4876421"/>
            <a:ext cx="1771312" cy="843242"/>
          </a:xfrm>
          <a:prstGeom prst="wedgeEllipseCallout">
            <a:avLst>
              <a:gd name="adj1" fmla="val -30086"/>
              <a:gd name="adj2" fmla="val -82622"/>
            </a:avLst>
          </a:prstGeom>
          <a:solidFill>
            <a:srgbClr val="F23E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3470091" y="4977159"/>
            <a:ext cx="170080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100" dirty="0">
                <a:latin typeface="Arial Narrow" panose="020B0606020202030204" pitchFamily="34" charset="0"/>
              </a:rPr>
              <a:t>This course has given me the confidence and belief in myself </a:t>
            </a:r>
          </a:p>
        </p:txBody>
      </p:sp>
      <p:sp>
        <p:nvSpPr>
          <p:cNvPr id="37" name="TextBox 36"/>
          <p:cNvSpPr txBox="1"/>
          <p:nvPr/>
        </p:nvSpPr>
        <p:spPr>
          <a:xfrm rot="199696">
            <a:off x="3943986" y="2887835"/>
            <a:ext cx="11151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It improves my knowledge, and I learnt a lot </a:t>
            </a:r>
          </a:p>
        </p:txBody>
      </p:sp>
      <p:sp>
        <p:nvSpPr>
          <p:cNvPr id="38" name="Oval 37"/>
          <p:cNvSpPr/>
          <p:nvPr/>
        </p:nvSpPr>
        <p:spPr>
          <a:xfrm>
            <a:off x="1203226" y="4882132"/>
            <a:ext cx="218470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200" dirty="0">
                <a:solidFill>
                  <a:schemeClr val="tx1"/>
                </a:solidFill>
              </a:rPr>
              <a:t>The teaching is very good, and the teachers are supportive</a:t>
            </a:r>
          </a:p>
        </p:txBody>
      </p:sp>
      <p:sp>
        <p:nvSpPr>
          <p:cNvPr id="39" name="Cloud Callout 38"/>
          <p:cNvSpPr/>
          <p:nvPr/>
        </p:nvSpPr>
        <p:spPr>
          <a:xfrm>
            <a:off x="4956116" y="4215037"/>
            <a:ext cx="1438022" cy="1014349"/>
          </a:xfrm>
          <a:prstGeom prst="cloudCallout">
            <a:avLst>
              <a:gd name="adj1" fmla="val -34041"/>
              <a:gd name="adj2" fmla="val -90978"/>
            </a:avLst>
          </a:prstGeom>
          <a:solidFill>
            <a:srgbClr val="F563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 rot="332554">
            <a:off x="5125242" y="4455953"/>
            <a:ext cx="1116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Great experience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Explosion 1 40"/>
          <p:cNvSpPr/>
          <p:nvPr/>
        </p:nvSpPr>
        <p:spPr>
          <a:xfrm>
            <a:off x="4589901" y="1997379"/>
            <a:ext cx="1581249" cy="129095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>
                <a:solidFill>
                  <a:schemeClr val="tx1"/>
                </a:solidFill>
              </a:rPr>
              <a:t>I feel valued as a learner 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229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322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Arial Narrow</vt:lpstr>
      <vt:lpstr>Calibri</vt:lpstr>
      <vt:lpstr>Calibri Light</vt:lpstr>
      <vt:lpstr>Wingdings</vt:lpstr>
      <vt:lpstr>Office Theme</vt:lpstr>
      <vt:lpstr>PowerPoint Presentation</vt:lpstr>
    </vt:vector>
  </TitlesOfParts>
  <Company>CBMDC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 West</dc:creator>
  <cp:lastModifiedBy>Mel West</cp:lastModifiedBy>
  <cp:revision>13</cp:revision>
  <dcterms:created xsi:type="dcterms:W3CDTF">2022-08-11T08:28:58Z</dcterms:created>
  <dcterms:modified xsi:type="dcterms:W3CDTF">2023-08-01T15:39:54Z</dcterms:modified>
</cp:coreProperties>
</file>